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64" r:id="rId4"/>
    <p:sldId id="257" r:id="rId5"/>
    <p:sldId id="266" r:id="rId6"/>
    <p:sldId id="267" r:id="rId7"/>
    <p:sldId id="259" r:id="rId8"/>
    <p:sldId id="268" r:id="rId9"/>
    <p:sldId id="260" r:id="rId10"/>
    <p:sldId id="265" r:id="rId11"/>
    <p:sldId id="262" r:id="rId12"/>
    <p:sldId id="263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89" autoAdjust="0"/>
  </p:normalViewPr>
  <p:slideViewPr>
    <p:cSldViewPr snapToGrid="0" snapToObjects="1">
      <p:cViewPr>
        <p:scale>
          <a:sx n="85" d="100"/>
          <a:sy n="85" d="100"/>
        </p:scale>
        <p:origin x="-17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2E901-2E93-024B-AC6D-B5B76029495A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F769A-82E9-C34F-81B7-5A51A39F1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the Department of Emergency Medicine, the following will</a:t>
            </a:r>
            <a:r>
              <a:rPr lang="en-US" baseline="0" dirty="0" smtClean="0"/>
              <a:t> help guide you during your rotation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2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your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sheet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will need to be completed for every shift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every shift, you will work with 2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Attendings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therefore, you will need 2 signatures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sign-in sheet must be turned in at the end of your rotation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give one copy to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Osterman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if you are an Internal Medicine resident, please ALSO submit a copy to your IM chief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5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also need to complete 1 real time evaluation by the end of the rotation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 any senior resident or attending you have worked with fill out the evaluation form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submit this to Dr.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Osterman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 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welcome to the Department of</a:t>
            </a:r>
            <a:r>
              <a:rPr lang="en-US" baseline="0" dirty="0" smtClean="0"/>
              <a:t> Emergency Medicine, we’re very excited to work with you!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Dr. Jessica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Osterman</a:t>
            </a:r>
            <a:r>
              <a:rPr lang="en-US" b="0" baseline="0" dirty="0" smtClean="0"/>
              <a:t> is here to assist you if you have any questions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5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9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department is separated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multiple areas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be rotating primarily in West and North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8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 generally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“fast track patients” and will include Minor trauma,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Ocular &amp; ENT complaints, Vaginal bleeding,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trimester abdominal pain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general layout of West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21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West doctors work room, where you</a:t>
            </a:r>
            <a:r>
              <a:rPr lang="en-US" baseline="0" dirty="0" smtClean="0"/>
              <a:t> will discuss cases and perform your charting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9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West, there are also separate rooms for gynecologic and ocular complaints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73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sees the majority of adult undifferentiated medical and surgical patients, such as headache, chest pain and abdominal pain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44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flow is different from West in that certain rooms are designated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fourth, third, second and first year emergency medicine  residents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be assigned typically to work with a 4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year resident, however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 must be presented to the attending before any disposition decisions are made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an example of a North</a:t>
            </a:r>
            <a:r>
              <a:rPr lang="en-US" baseline="0" dirty="0" smtClean="0"/>
              <a:t> workspace, shared by both doctors and nurses</a:t>
            </a:r>
            <a:endParaRPr lang="en-US" dirty="0" smtClean="0"/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769A-82E9-C34F-81B7-5A51A39F1F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6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1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5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9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5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2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396DF-46D4-1F42-921C-9FF2D39B4493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82A91-7724-0B4E-A883-3DCDC845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6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8.emf"/><Relationship Id="rId6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9.jpeg"/><Relationship Id="rId6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JPG"/><Relationship Id="rId6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4" Type="http://schemas.openxmlformats.org/officeDocument/2006/relationships/audio" Target="../media/media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4.png"/><Relationship Id="rId10" Type="http://schemas.openxmlformats.org/officeDocument/2006/relationships/image" Target="../media/image9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2758"/>
            <a:ext cx="9144000" cy="2146614"/>
          </a:xfrm>
        </p:spPr>
        <p:txBody>
          <a:bodyPr>
            <a:noAutofit/>
          </a:bodyPr>
          <a:lstStyle/>
          <a:p>
            <a:r>
              <a:rPr lang="en-US" sz="4600" i="1" dirty="0" smtClean="0"/>
              <a:t>Welcome to the</a:t>
            </a:r>
            <a:br>
              <a:rPr lang="en-US" sz="4600" i="1" dirty="0" smtClean="0"/>
            </a:br>
            <a:r>
              <a:rPr lang="en-US" sz="4600" i="1" dirty="0" smtClean="0"/>
              <a:t>Department of Emergency Medicine!</a:t>
            </a:r>
            <a:endParaRPr lang="en-US" sz="4600" i="1" dirty="0"/>
          </a:p>
        </p:txBody>
      </p:sp>
      <p:pic>
        <p:nvPicPr>
          <p:cNvPr id="5" name="Picture 4" descr="Welcom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0" y="3677252"/>
            <a:ext cx="8911488" cy="2943613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" y="35777"/>
            <a:ext cx="1305861" cy="1305861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74" y="35782"/>
            <a:ext cx="1265047" cy="130585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68230"/>
            <a:ext cx="689769" cy="6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3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378244"/>
            <a:ext cx="8385175" cy="5427663"/>
          </a:xfrm>
        </p:spPr>
        <p:txBody>
          <a:bodyPr>
            <a:normAutofit/>
          </a:bodyPr>
          <a:lstStyle/>
          <a:p>
            <a:r>
              <a:rPr lang="en-US" dirty="0" smtClean="0"/>
              <a:t>Please present </a:t>
            </a:r>
            <a:r>
              <a:rPr lang="en-US" dirty="0"/>
              <a:t>all cases to </a:t>
            </a:r>
            <a:r>
              <a:rPr lang="en-US" dirty="0" smtClean="0"/>
              <a:t>the attending.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When </a:t>
            </a:r>
            <a:r>
              <a:rPr lang="en-US" dirty="0"/>
              <a:t>you leave at the end of your </a:t>
            </a:r>
            <a:r>
              <a:rPr lang="en-US" dirty="0" smtClean="0"/>
              <a:t>shift, </a:t>
            </a:r>
            <a:r>
              <a:rPr lang="en-US" dirty="0"/>
              <a:t>all patients who remain in the Department must be formally passed on to a DEM resident so that their care may be </a:t>
            </a:r>
            <a:r>
              <a:rPr lang="en-US" dirty="0" smtClean="0"/>
              <a:t>continued.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Please do not hesitate to ask a resident or attending any questions you may have,         we’re here for you!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6731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Shifts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2640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n-In She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69" y="-260781"/>
            <a:ext cx="9741422" cy="7527462"/>
          </a:xfrm>
          <a:prstGeom prst="rect">
            <a:avLst/>
          </a:prstGeom>
        </p:spPr>
      </p:pic>
      <p:sp>
        <p:nvSpPr>
          <p:cNvPr id="5" name="Left Bracket 4"/>
          <p:cNvSpPr/>
          <p:nvPr/>
        </p:nvSpPr>
        <p:spPr>
          <a:xfrm>
            <a:off x="2854358" y="1119783"/>
            <a:ext cx="304800" cy="822960"/>
          </a:xfrm>
          <a:prstGeom prst="leftBracke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ight Bracket 5"/>
          <p:cNvSpPr/>
          <p:nvPr/>
        </p:nvSpPr>
        <p:spPr>
          <a:xfrm>
            <a:off x="3937539" y="1119783"/>
            <a:ext cx="304800" cy="822960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Bracket 6"/>
          <p:cNvSpPr/>
          <p:nvPr/>
        </p:nvSpPr>
        <p:spPr>
          <a:xfrm>
            <a:off x="6984646" y="1122791"/>
            <a:ext cx="304800" cy="822960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845436" y="1119783"/>
            <a:ext cx="304800" cy="822960"/>
          </a:xfrm>
          <a:prstGeom prst="leftBracke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3368" y="2539655"/>
            <a:ext cx="8422005" cy="2523768"/>
          </a:xfrm>
          <a:prstGeom prst="rect">
            <a:avLst/>
          </a:prstGeom>
          <a:solidFill>
            <a:srgbClr val="3366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bg1"/>
                </a:solidFill>
              </a:rPr>
              <a:t>Please </a:t>
            </a:r>
            <a:r>
              <a:rPr lang="en-US" sz="2600" i="1" dirty="0" smtClean="0">
                <a:solidFill>
                  <a:schemeClr val="bg1"/>
                </a:solidFill>
              </a:rPr>
              <a:t>submit to: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	</a:t>
            </a:r>
            <a:r>
              <a:rPr lang="en-US" sz="2200" i="1" dirty="0" smtClean="0">
                <a:solidFill>
                  <a:schemeClr val="bg1"/>
                </a:solidFill>
              </a:rPr>
              <a:t> </a:t>
            </a:r>
            <a:r>
              <a:rPr lang="en-US" sz="2200" i="1" u="sng" dirty="0" smtClean="0">
                <a:solidFill>
                  <a:schemeClr val="bg1"/>
                </a:solidFill>
              </a:rPr>
              <a:t>Jessica </a:t>
            </a:r>
            <a:r>
              <a:rPr lang="en-US" sz="2200" i="1" u="sng" dirty="0" err="1" smtClean="0">
                <a:solidFill>
                  <a:schemeClr val="bg1"/>
                </a:solidFill>
              </a:rPr>
              <a:t>Osterman</a:t>
            </a:r>
            <a:r>
              <a:rPr lang="en-US" sz="2200" i="1" u="sng" dirty="0" smtClean="0">
                <a:solidFill>
                  <a:schemeClr val="bg1"/>
                </a:solidFill>
              </a:rPr>
              <a:t>, MD from the DEM 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	</a:t>
            </a:r>
            <a:r>
              <a:rPr lang="en-US" sz="2200" i="1" dirty="0" smtClean="0">
                <a:solidFill>
                  <a:schemeClr val="bg1"/>
                </a:solidFill>
              </a:rPr>
              <a:t>- Take </a:t>
            </a:r>
            <a:r>
              <a:rPr lang="en-US" sz="2200" i="1" dirty="0">
                <a:solidFill>
                  <a:schemeClr val="bg1"/>
                </a:solidFill>
              </a:rPr>
              <a:t>a high resolution picture and email it </a:t>
            </a:r>
            <a:r>
              <a:rPr lang="en-US" sz="2200" i="1" dirty="0" smtClean="0">
                <a:solidFill>
                  <a:schemeClr val="bg1"/>
                </a:solidFill>
              </a:rPr>
              <a:t>to jlo114@gmail.com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	</a:t>
            </a:r>
            <a:r>
              <a:rPr lang="en-US" sz="2200" i="1" dirty="0" smtClean="0">
                <a:solidFill>
                  <a:schemeClr val="bg1"/>
                </a:solidFill>
              </a:rPr>
              <a:t>- Can also drop off a COPY in </a:t>
            </a:r>
            <a:r>
              <a:rPr lang="en-US" sz="2200" i="1" dirty="0" err="1" smtClean="0">
                <a:solidFill>
                  <a:schemeClr val="bg1"/>
                </a:solidFill>
              </a:rPr>
              <a:t>Rm</a:t>
            </a:r>
            <a:r>
              <a:rPr lang="en-US" sz="2200" i="1" dirty="0" smtClean="0">
                <a:solidFill>
                  <a:schemeClr val="bg1"/>
                </a:solidFill>
              </a:rPr>
              <a:t> 1011 in the General Hospital                   </a:t>
            </a:r>
          </a:p>
          <a:p>
            <a:r>
              <a:rPr lang="en-US" sz="2200" i="1" dirty="0" smtClean="0">
                <a:solidFill>
                  <a:schemeClr val="bg1"/>
                </a:solidFill>
              </a:rPr>
              <a:t>         (but keep your originals!)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	</a:t>
            </a:r>
            <a:r>
              <a:rPr lang="en-US" sz="2200" i="1" dirty="0" smtClean="0">
                <a:solidFill>
                  <a:srgbClr val="FFFF00"/>
                </a:solidFill>
              </a:rPr>
              <a:t>**Attention Internal Medicine Residents!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	</a:t>
            </a:r>
            <a:r>
              <a:rPr lang="en-US" sz="2200" i="1" dirty="0" smtClean="0">
                <a:solidFill>
                  <a:schemeClr val="bg1"/>
                </a:solidFill>
              </a:rPr>
              <a:t>	- Please also submit a copy to your </a:t>
            </a:r>
            <a:r>
              <a:rPr lang="en-US" sz="2200" i="1" dirty="0">
                <a:solidFill>
                  <a:schemeClr val="bg1"/>
                </a:solidFill>
              </a:rPr>
              <a:t>IM </a:t>
            </a:r>
            <a:r>
              <a:rPr lang="en-US" sz="2200" i="1" dirty="0" smtClean="0">
                <a:solidFill>
                  <a:schemeClr val="bg1"/>
                </a:solidFill>
              </a:rPr>
              <a:t>chief</a:t>
            </a:r>
            <a:endParaRPr lang="en-US" sz="2200" i="1" dirty="0">
              <a:solidFill>
                <a:schemeClr val="bg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68" y="6182817"/>
            <a:ext cx="697407" cy="6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al-Time Eval 2015-201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13" y="158750"/>
            <a:ext cx="5127625" cy="6635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7285" y="1421459"/>
            <a:ext cx="1971892" cy="4247317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- To be completed by </a:t>
            </a:r>
            <a:r>
              <a:rPr lang="en-US" b="1" dirty="0">
                <a:solidFill>
                  <a:srgbClr val="FFFFFF"/>
                </a:solidFill>
              </a:rPr>
              <a:t>any senior resident or attending you </a:t>
            </a:r>
            <a:r>
              <a:rPr lang="en-US" b="1" dirty="0" smtClean="0">
                <a:solidFill>
                  <a:srgbClr val="FFFFFF"/>
                </a:solidFill>
              </a:rPr>
              <a:t>have worked with 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- Please email it to jlo114@gmail.com or drop a COPY off in </a:t>
            </a:r>
            <a:r>
              <a:rPr lang="en-US" b="1" dirty="0" err="1" smtClean="0">
                <a:solidFill>
                  <a:srgbClr val="FFFFFF"/>
                </a:solidFill>
              </a:rPr>
              <a:t>Rm</a:t>
            </a:r>
            <a:r>
              <a:rPr lang="en-US" b="1" dirty="0" smtClean="0">
                <a:solidFill>
                  <a:srgbClr val="FFFFFF"/>
                </a:solidFill>
              </a:rPr>
              <a:t> 1011 in the General Hospital (care of Dr. </a:t>
            </a:r>
            <a:r>
              <a:rPr lang="en-US" b="1" dirty="0" err="1" smtClean="0">
                <a:solidFill>
                  <a:srgbClr val="FFFFFF"/>
                </a:solidFill>
              </a:rPr>
              <a:t>Osterman</a:t>
            </a:r>
            <a:r>
              <a:rPr lang="en-US" b="1" dirty="0" smtClean="0">
                <a:solidFill>
                  <a:srgbClr val="FFFFFF"/>
                </a:solidFill>
              </a:rPr>
              <a:t>) and remember, keep your originals!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2300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76" y="78966"/>
            <a:ext cx="9033933" cy="1143000"/>
          </a:xfrm>
        </p:spPr>
        <p:txBody>
          <a:bodyPr>
            <a:noAutofit/>
          </a:bodyPr>
          <a:lstStyle/>
          <a:p>
            <a:r>
              <a:rPr lang="en-US" sz="85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Welcome! </a:t>
            </a:r>
            <a:endParaRPr lang="en-US" sz="85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0038" t="-2422" b="49436"/>
          <a:stretch/>
        </p:blipFill>
        <p:spPr>
          <a:xfrm>
            <a:off x="2647015" y="4612123"/>
            <a:ext cx="3192875" cy="2116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49577" t="40261" b="1"/>
          <a:stretch/>
        </p:blipFill>
        <p:spPr>
          <a:xfrm>
            <a:off x="144442" y="4238160"/>
            <a:ext cx="2487847" cy="2210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0000" b="58726"/>
          <a:stretch/>
        </p:blipFill>
        <p:spPr>
          <a:xfrm>
            <a:off x="5169139" y="4062134"/>
            <a:ext cx="3996756" cy="2474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59658" r="50000"/>
          <a:stretch/>
        </p:blipFill>
        <p:spPr>
          <a:xfrm>
            <a:off x="4605488" y="1210836"/>
            <a:ext cx="4456042" cy="2696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r="50000" b="39478"/>
          <a:stretch/>
        </p:blipFill>
        <p:spPr>
          <a:xfrm>
            <a:off x="2933949" y="1407873"/>
            <a:ext cx="2189537" cy="1987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49652" r="39964" b="-1"/>
          <a:stretch/>
        </p:blipFill>
        <p:spPr>
          <a:xfrm>
            <a:off x="2610395" y="2714903"/>
            <a:ext cx="3607250" cy="2268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r="59054" b="49561"/>
          <a:stretch/>
        </p:blipFill>
        <p:spPr>
          <a:xfrm>
            <a:off x="122547" y="1221966"/>
            <a:ext cx="3074158" cy="284016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97" y="6083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5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Resources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sz="3400" u="sng" dirty="0" smtClean="0"/>
          </a:p>
          <a:p>
            <a:pPr marL="0" indent="0">
              <a:buNone/>
            </a:pPr>
            <a:r>
              <a:rPr lang="en-US" sz="3400" dirty="0" smtClean="0"/>
              <a:t>    </a:t>
            </a:r>
            <a:r>
              <a:rPr lang="en-US" sz="3400" u="sng" dirty="0" smtClean="0"/>
              <a:t>Dr. Jessica </a:t>
            </a:r>
            <a:r>
              <a:rPr lang="en-US" sz="3400" u="sng" dirty="0" err="1" smtClean="0"/>
              <a:t>Osterman</a:t>
            </a:r>
            <a:endParaRPr lang="en-US" sz="3400" u="sng" dirty="0" smtClean="0"/>
          </a:p>
          <a:p>
            <a:pPr marL="0" indent="0">
              <a:buNone/>
            </a:pPr>
            <a:r>
              <a:rPr lang="en-US" dirty="0" smtClean="0"/>
              <a:t>	General </a:t>
            </a:r>
            <a:r>
              <a:rPr lang="en-US" dirty="0"/>
              <a:t>Hospital 1060 Room </a:t>
            </a:r>
            <a:r>
              <a:rPr lang="en-US" dirty="0" smtClean="0"/>
              <a:t>E 	jlo114</a:t>
            </a:r>
            <a:r>
              <a:rPr lang="en-US" dirty="0"/>
              <a:t>@</a:t>
            </a:r>
            <a:r>
              <a:rPr lang="en-US" dirty="0" smtClean="0"/>
              <a:t>gmail.com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Osterman_bi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80" y="1393672"/>
            <a:ext cx="2253489" cy="441845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6126163"/>
            <a:ext cx="710670" cy="7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08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Schedule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4138"/>
            <a:ext cx="8229600" cy="5082051"/>
          </a:xfrm>
        </p:spPr>
        <p:txBody>
          <a:bodyPr>
            <a:normAutofit fontScale="70000" lnSpcReduction="20000"/>
          </a:bodyPr>
          <a:lstStyle/>
          <a:p>
            <a:r>
              <a:rPr lang="en-US" sz="3900" dirty="0"/>
              <a:t>All shifts are 12 </a:t>
            </a:r>
            <a:r>
              <a:rPr lang="en-US" sz="3900" dirty="0" smtClean="0"/>
              <a:t>hours</a:t>
            </a:r>
          </a:p>
          <a:p>
            <a:pPr lvl="1"/>
            <a:r>
              <a:rPr lang="en-US" sz="3700" dirty="0" smtClean="0"/>
              <a:t>7a </a:t>
            </a:r>
            <a:r>
              <a:rPr lang="en-US" sz="3700" dirty="0"/>
              <a:t>shift is from 7am-</a:t>
            </a:r>
            <a:r>
              <a:rPr lang="en-US" sz="3700" dirty="0" smtClean="0"/>
              <a:t>7pm</a:t>
            </a:r>
          </a:p>
          <a:p>
            <a:pPr lvl="1"/>
            <a:r>
              <a:rPr lang="en-US" sz="3700" dirty="0" smtClean="0"/>
              <a:t>10a </a:t>
            </a:r>
            <a:r>
              <a:rPr lang="en-US" sz="3700" dirty="0"/>
              <a:t>shift is from 10am-10pm </a:t>
            </a:r>
          </a:p>
          <a:p>
            <a:pPr lvl="1"/>
            <a:r>
              <a:rPr lang="en-US" sz="3700" dirty="0" smtClean="0"/>
              <a:t>7p </a:t>
            </a:r>
            <a:r>
              <a:rPr lang="en-US" sz="3700" dirty="0"/>
              <a:t>shift is from 7pm-7am </a:t>
            </a:r>
            <a:endParaRPr lang="en-US" sz="3700" dirty="0" smtClean="0"/>
          </a:p>
          <a:p>
            <a:pPr marL="457200" lvl="1" indent="0">
              <a:buNone/>
            </a:pPr>
            <a:endParaRPr lang="en-US" sz="3700" dirty="0" smtClean="0"/>
          </a:p>
          <a:p>
            <a:r>
              <a:rPr lang="en-US" sz="4200" dirty="0" smtClean="0"/>
              <a:t>"</a:t>
            </a:r>
            <a:r>
              <a:rPr lang="en-US" sz="4200" dirty="0"/>
              <a:t>W" is our West area </a:t>
            </a:r>
          </a:p>
          <a:p>
            <a:r>
              <a:rPr lang="en-US" sz="4200" dirty="0"/>
              <a:t>"N" is our North </a:t>
            </a:r>
            <a:r>
              <a:rPr lang="en-US" sz="4200" dirty="0" smtClean="0"/>
              <a:t>area</a:t>
            </a:r>
          </a:p>
          <a:p>
            <a:pPr marL="0" indent="0">
              <a:buNone/>
            </a:pPr>
            <a:endParaRPr lang="en-US" sz="3700" dirty="0" smtClean="0"/>
          </a:p>
          <a:p>
            <a:r>
              <a:rPr lang="en-US" sz="4200" dirty="0" smtClean="0"/>
              <a:t>Please contact Dr. Jessica </a:t>
            </a:r>
            <a:r>
              <a:rPr lang="en-US" sz="4200" dirty="0" err="1" smtClean="0"/>
              <a:t>Osterman</a:t>
            </a:r>
            <a:r>
              <a:rPr lang="en-US" sz="4200" dirty="0" smtClean="0"/>
              <a:t> with any schedule requests for exams</a:t>
            </a:r>
            <a:r>
              <a:rPr lang="en-US" sz="4200" dirty="0"/>
              <a:t> </a:t>
            </a:r>
            <a:r>
              <a:rPr lang="en-US" sz="4200" dirty="0" smtClean="0"/>
              <a:t>or high priority engagements, such as weddings. Personal days should be traded between rotators. </a:t>
            </a:r>
            <a:endParaRPr lang="en-US" sz="4200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9064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y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18541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2657686" y="4030980"/>
            <a:ext cx="3120813" cy="822960"/>
          </a:xfrm>
          <a:prstGeom prst="frame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3995418" y="3186853"/>
            <a:ext cx="1783081" cy="822960"/>
          </a:xfrm>
          <a:prstGeom prst="frame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6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414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0"/>
            <a:ext cx="5312833" cy="3984625"/>
          </a:xfrm>
          <a:prstGeom prst="rect">
            <a:avLst/>
          </a:prstGeom>
        </p:spPr>
      </p:pic>
      <p:pic>
        <p:nvPicPr>
          <p:cNvPr id="4" name="Picture 3" descr="IMG_1415 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b="20580"/>
          <a:stretch/>
        </p:blipFill>
        <p:spPr>
          <a:xfrm>
            <a:off x="3005667" y="3525911"/>
            <a:ext cx="6138333" cy="333208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328832"/>
            <a:ext cx="529167" cy="529167"/>
          </a:xfrm>
          <a:prstGeom prst="rect">
            <a:avLst/>
          </a:prstGeom>
        </p:spPr>
      </p:pic>
      <p:pic>
        <p:nvPicPr>
          <p:cNvPr id="6" name="Picture 5" descr="West Layou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4" y="0"/>
            <a:ext cx="9062736" cy="68580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34" y="6324598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38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 descr="IMG_1440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Picture 5" descr="IMG_1439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99" y="6307667"/>
            <a:ext cx="550334" cy="5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6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yn adn Ey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8035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76434"/>
            <a:ext cx="635000" cy="63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664" y="1161288"/>
            <a:ext cx="9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6368" y="1169154"/>
            <a:ext cx="9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4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411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667" cy="4540250"/>
          </a:xfrm>
          <a:prstGeom prst="rect">
            <a:avLst/>
          </a:prstGeom>
        </p:spPr>
      </p:pic>
      <p:pic>
        <p:nvPicPr>
          <p:cNvPr id="4" name="Picture 3" descr="IMG_1410 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" b="11111"/>
          <a:stretch/>
        </p:blipFill>
        <p:spPr>
          <a:xfrm>
            <a:off x="3175000" y="3220640"/>
            <a:ext cx="5969000" cy="363735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33" y="6286500"/>
            <a:ext cx="605366" cy="60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8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 Lay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6434"/>
          </a:xfrm>
          <a:prstGeom prst="rect">
            <a:avLst/>
          </a:prstGeom>
        </p:spPr>
      </p:pic>
      <p:pic>
        <p:nvPicPr>
          <p:cNvPr id="5" name="Picture 4" descr="IMG_1443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43766"/>
            <a:ext cx="592667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546</Words>
  <Application>Microsoft Macintosh PowerPoint</Application>
  <PresentationFormat>On-screen Show (4:3)</PresentationFormat>
  <Paragraphs>68</Paragraphs>
  <Slides>13</Slides>
  <Notes>12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Welcome to the Department of Emergency Medicine!</vt:lpstr>
      <vt:lpstr>Resources</vt:lpstr>
      <vt:lpstr>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Shifts</vt:lpstr>
      <vt:lpstr>PowerPoint Presentation</vt:lpstr>
      <vt:lpstr>PowerPoint Presentation</vt:lpstr>
      <vt:lpstr>Welcome!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Farah</dc:creator>
  <cp:lastModifiedBy>Jennifer Farah</cp:lastModifiedBy>
  <cp:revision>49</cp:revision>
  <dcterms:created xsi:type="dcterms:W3CDTF">2015-08-14T20:34:52Z</dcterms:created>
  <dcterms:modified xsi:type="dcterms:W3CDTF">2016-01-03T19:37:43Z</dcterms:modified>
</cp:coreProperties>
</file>